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19" r:id="rId1"/>
    <p:sldMasterId id="2147483944" r:id="rId2"/>
  </p:sldMasterIdLst>
  <p:notesMasterIdLst>
    <p:notesMasterId r:id="rId11"/>
  </p:notesMasterIdLst>
  <p:handoutMasterIdLst>
    <p:handoutMasterId r:id="rId12"/>
  </p:handoutMasterIdLst>
  <p:sldIdLst>
    <p:sldId id="268" r:id="rId3"/>
    <p:sldId id="281" r:id="rId4"/>
    <p:sldId id="280" r:id="rId5"/>
    <p:sldId id="272" r:id="rId6"/>
    <p:sldId id="274" r:id="rId7"/>
    <p:sldId id="277" r:id="rId8"/>
    <p:sldId id="278" r:id="rId9"/>
    <p:sldId id="3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098"/>
    <a:srgbClr val="F381AC"/>
    <a:srgbClr val="FDE8C3"/>
    <a:srgbClr val="F8B2CD"/>
    <a:srgbClr val="EA2671"/>
    <a:srgbClr val="F595BA"/>
    <a:srgbClr val="F9EAB5"/>
    <a:srgbClr val="81DEFF"/>
    <a:srgbClr val="FF3F3F"/>
    <a:srgbClr val="05FF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 autoAdjust="0"/>
    <p:restoredTop sz="97332" autoAdjust="0"/>
  </p:normalViewPr>
  <p:slideViewPr>
    <p:cSldViewPr snapToGrid="0">
      <p:cViewPr varScale="1">
        <p:scale>
          <a:sx n="111" d="100"/>
          <a:sy n="111" d="100"/>
        </p:scale>
        <p:origin x="46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5574"/>
    </p:cViewPr>
  </p:sorterViewPr>
  <p:notesViewPr>
    <p:cSldViewPr snapToGrid="0"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A1F4F-4972-4306-81AB-AF91C679D5EB}" type="datetimeFigureOut">
              <a:rPr lang="zh-TW" altLang="en-US" smtClean="0"/>
              <a:t>2023/5/29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AA07E-9166-4649-8D64-C78A4B16BCB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29882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A4C77-C8E4-49A5-902D-58A0AEF5D88F}" type="datetimeFigureOut">
              <a:rPr lang="zh-TW" altLang="en-US" smtClean="0"/>
              <a:t>2023/5/29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B8BFC-A7A0-4504-8D1E-52D0A4A9C28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5063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</a:extLst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-180974" y="2392694"/>
            <a:ext cx="12620624" cy="1591074"/>
          </a:xfrm>
          <a:prstGeom prst="rect">
            <a:avLst/>
          </a:prstGeom>
          <a:solidFill>
            <a:srgbClr val="FBF9B5">
              <a:alpha val="2392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5687" y="2242938"/>
            <a:ext cx="9961586" cy="188826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6000" b="1" spc="5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0100" y="4347372"/>
            <a:ext cx="5281122" cy="1143000"/>
          </a:xfrm>
        </p:spPr>
        <p:txBody>
          <a:bodyPr lIns="91440" rIns="91440" anchor="t">
            <a:normAutofit/>
          </a:bodyPr>
          <a:lstStyle>
            <a:lvl1pPr marL="0" indent="0" algn="r">
              <a:buNone/>
              <a:defRPr sz="2400" b="0" cap="all" spc="0" baseline="0">
                <a:solidFill>
                  <a:schemeClr val="tx2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dirty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6915A-44FE-4C10-8F09-290E4CCF148A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2" name="群組 11"/>
          <p:cNvGrpSpPr/>
          <p:nvPr userDrawn="1"/>
        </p:nvGrpSpPr>
        <p:grpSpPr>
          <a:xfrm>
            <a:off x="1084728" y="608091"/>
            <a:ext cx="10022545" cy="1634847"/>
            <a:chOff x="386728" y="305672"/>
            <a:chExt cx="10022545" cy="1634847"/>
          </a:xfrm>
        </p:grpSpPr>
        <p:pic>
          <p:nvPicPr>
            <p:cNvPr id="10" name="圖片 9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386728" y="305672"/>
              <a:ext cx="1611604" cy="156843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/>
          </p:nvSpPr>
          <p:spPr>
            <a:xfrm>
              <a:off x="2129181" y="524747"/>
              <a:ext cx="8280092" cy="14157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TW" altLang="en-US" sz="5400" b="1" cap="none" spc="300" baseline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4201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國立勤益科技</a:t>
              </a:r>
              <a:r>
                <a:rPr lang="zh-TW" altLang="en-US" sz="5400" b="1" cap="none" spc="300" baseline="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4201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大學日間部</a:t>
              </a:r>
              <a:endParaRPr lang="en-US" altLang="zh-TW" sz="5400" b="1" cap="none" spc="30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201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en-US" altLang="zh-TW" sz="3200" b="1" cap="none" spc="0" baseline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4201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Continuing Education Division of NCUT</a:t>
              </a:r>
              <a:endParaRPr lang="zh-TW" altLang="en-US" sz="3200" b="1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201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08286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18A6E-4C5F-433F-A2FA-AFB2DE52492C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008115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841E-206D-4098-BD4B-E5158EEAEAD5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666373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CAF30-4D7D-4191-8B2D-779FE44EF308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135592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</a:extLst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-180974" y="2392694"/>
            <a:ext cx="12620624" cy="1591074"/>
          </a:xfrm>
          <a:prstGeom prst="rect">
            <a:avLst/>
          </a:prstGeom>
          <a:solidFill>
            <a:srgbClr val="FBF9B5">
              <a:alpha val="2392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5687" y="2242938"/>
            <a:ext cx="9961586" cy="188826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6000" b="1" spc="5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80100" y="4347372"/>
            <a:ext cx="5281122" cy="1143000"/>
          </a:xfrm>
        </p:spPr>
        <p:txBody>
          <a:bodyPr lIns="91440" rIns="91440" anchor="t">
            <a:normAutofit/>
          </a:bodyPr>
          <a:lstStyle>
            <a:lvl1pPr marL="0" indent="0" algn="r">
              <a:buNone/>
              <a:defRPr sz="2400" b="0" cap="all" spc="0" baseline="0">
                <a:solidFill>
                  <a:schemeClr val="tx2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dirty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1C918-601B-4D76-8C12-B67AF432A7C7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2" name="群組 11"/>
          <p:cNvGrpSpPr/>
          <p:nvPr userDrawn="1"/>
        </p:nvGrpSpPr>
        <p:grpSpPr>
          <a:xfrm>
            <a:off x="1084728" y="608091"/>
            <a:ext cx="10022545" cy="1634847"/>
            <a:chOff x="386728" y="305672"/>
            <a:chExt cx="10022545" cy="1634847"/>
          </a:xfrm>
        </p:grpSpPr>
        <p:pic>
          <p:nvPicPr>
            <p:cNvPr id="10" name="圖片 9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386728" y="305672"/>
              <a:ext cx="1611604" cy="1568436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/>
          </p:nvSpPr>
          <p:spPr>
            <a:xfrm>
              <a:off x="2129181" y="524747"/>
              <a:ext cx="8280092" cy="141577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TW" altLang="en-US" sz="5400" b="1" cap="none" spc="300" baseline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4201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國立勤益科技大學進修部</a:t>
              </a:r>
              <a:endParaRPr lang="en-US" altLang="zh-TW" sz="5400" b="1" cap="none" spc="30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201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en-US" altLang="zh-TW" sz="3200" b="1" cap="none" spc="0" baseline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542010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Continuing Education Division of NCUT</a:t>
              </a:r>
              <a:endParaRPr lang="zh-TW" altLang="en-US" sz="3200" b="1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54201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306634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課務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8653"/>
            <a:ext cx="10058400" cy="860212"/>
          </a:xfrm>
        </p:spPr>
        <p:txBody>
          <a:bodyPr/>
          <a:lstStyle>
            <a:lvl1pPr marL="0"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FF703-25A6-48E0-8D23-4CDAF1DCBAE8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777129" y="6466946"/>
            <a:ext cx="7850324" cy="369332"/>
            <a:chOff x="721146" y="6448284"/>
            <a:chExt cx="7850324" cy="369332"/>
          </a:xfrm>
        </p:grpSpPr>
        <p:sp>
          <p:nvSpPr>
            <p:cNvPr id="12" name="文字方塊 11"/>
            <p:cNvSpPr txBox="1"/>
            <p:nvPr userDrawn="1"/>
          </p:nvSpPr>
          <p:spPr>
            <a:xfrm>
              <a:off x="962882" y="6448284"/>
              <a:ext cx="2586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進修部課務組</a:t>
              </a:r>
            </a:p>
          </p:txBody>
        </p:sp>
        <p:sp>
          <p:nvSpPr>
            <p:cNvPr id="13" name="文字方塊 12"/>
            <p:cNvSpPr txBox="1"/>
            <p:nvPr userDrawn="1"/>
          </p:nvSpPr>
          <p:spPr>
            <a:xfrm>
              <a:off x="3620530" y="6448284"/>
              <a:ext cx="4950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連絡電話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：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(04)23924505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轉分機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7011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－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7013</a:t>
              </a:r>
              <a:endParaRPr lang="zh-TW" altLang="en-US" b="1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4" name="圖片 1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721146" y="6486518"/>
              <a:ext cx="259500" cy="252548"/>
            </a:xfrm>
            <a:prstGeom prst="rect">
              <a:avLst/>
            </a:prstGeom>
          </p:spPr>
        </p:pic>
      </p:grp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7826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7006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註冊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790C4-86E4-4977-B2E5-11931D1C2132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97280" y="131539"/>
            <a:ext cx="10058400" cy="860212"/>
          </a:xfrm>
        </p:spPr>
        <p:txBody>
          <a:bodyPr/>
          <a:lstStyle>
            <a:lvl1pPr marL="0"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grpSp>
        <p:nvGrpSpPr>
          <p:cNvPr id="20" name="群組 19"/>
          <p:cNvGrpSpPr/>
          <p:nvPr userDrawn="1"/>
        </p:nvGrpSpPr>
        <p:grpSpPr>
          <a:xfrm>
            <a:off x="777129" y="6466946"/>
            <a:ext cx="7850324" cy="369332"/>
            <a:chOff x="721146" y="6448284"/>
            <a:chExt cx="7850324" cy="369332"/>
          </a:xfrm>
        </p:grpSpPr>
        <p:sp>
          <p:nvSpPr>
            <p:cNvPr id="21" name="文字方塊 20"/>
            <p:cNvSpPr txBox="1"/>
            <p:nvPr userDrawn="1"/>
          </p:nvSpPr>
          <p:spPr>
            <a:xfrm>
              <a:off x="962882" y="6448284"/>
              <a:ext cx="2586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進修部課務組</a:t>
              </a:r>
            </a:p>
          </p:txBody>
        </p:sp>
        <p:sp>
          <p:nvSpPr>
            <p:cNvPr id="22" name="文字方塊 21"/>
            <p:cNvSpPr txBox="1"/>
            <p:nvPr userDrawn="1"/>
          </p:nvSpPr>
          <p:spPr>
            <a:xfrm>
              <a:off x="3620530" y="6448284"/>
              <a:ext cx="4950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連絡電話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：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(04)23924505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轉分機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7017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－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7019</a:t>
              </a:r>
              <a:endParaRPr lang="zh-TW" altLang="en-US" b="1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3" name="圖片 2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721146" y="6486518"/>
              <a:ext cx="259500" cy="252548"/>
            </a:xfrm>
            <a:prstGeom prst="rect">
              <a:avLst/>
            </a:prstGeom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7826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990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DA896-1CD4-4315-A192-7DE45C3B8335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771158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D73A-BAA5-4C8C-88FD-084A66ED9FEB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449574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9FCA-179B-40F9-A234-1E31EDD7A513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888912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0F9B-EEDD-45CD-86A6-1F6F3F44BE9E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83821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51591"/>
            <a:ext cx="10058400" cy="734889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342767"/>
            <a:ext cx="4937760" cy="5033318"/>
          </a:xfrm>
        </p:spPr>
        <p:txBody>
          <a:bodyPr>
            <a:normAutofit/>
          </a:bodyPr>
          <a:lstStyle>
            <a:lvl1pPr>
              <a:defRPr sz="2400"/>
            </a:lvl1pPr>
            <a:lvl2pPr marL="360000" indent="0">
              <a:buNone/>
              <a:defRPr sz="2000"/>
            </a:lvl2pPr>
            <a:lvl3pPr marL="540000" indent="0">
              <a:buNone/>
              <a:defRPr sz="1800"/>
            </a:lvl3pPr>
            <a:lvl4pPr marL="720000" indent="0">
              <a:buNone/>
              <a:defRPr sz="1600"/>
            </a:lvl4pPr>
            <a:lvl5pPr marL="900000" indent="0">
              <a:buNone/>
              <a:defRPr sz="1400"/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342768"/>
            <a:ext cx="4937760" cy="5033318"/>
          </a:xfrm>
        </p:spPr>
        <p:txBody>
          <a:bodyPr>
            <a:normAutofit/>
          </a:bodyPr>
          <a:lstStyle>
            <a:lvl1pPr>
              <a:defRPr sz="2400"/>
            </a:lvl1pPr>
            <a:lvl2pPr marL="360000" indent="0">
              <a:buNone/>
              <a:defRPr sz="2000"/>
            </a:lvl2pPr>
            <a:lvl3pPr marL="540000" indent="0">
              <a:buNone/>
              <a:defRPr sz="1800"/>
            </a:lvl3pPr>
            <a:lvl4pPr marL="720000" indent="0">
              <a:buNone/>
              <a:defRPr sz="1600"/>
            </a:lvl4pPr>
            <a:lvl5pPr marL="900000" indent="0">
              <a:buNone/>
              <a:defRPr sz="1400"/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4D368-7188-4AC0-A122-F3670BC95016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7826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32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EE4C-A903-4AFF-8301-85355ED708F5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596224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27BB120-DC85-47F5-ACC9-5852633F4B61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68240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BB69-5354-4462-B2DC-49FE33D23DA0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815426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2852B-3047-4E3C-BE3B-4F9E334FC144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905413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35744-129F-4038-BB20-2A2F2A6DDA5E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43232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課務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8653"/>
            <a:ext cx="10058400" cy="813041"/>
          </a:xfrm>
        </p:spPr>
        <p:txBody>
          <a:bodyPr/>
          <a:lstStyle>
            <a:lvl1pPr marL="0"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938856"/>
            <a:ext cx="10058400" cy="54179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84789-9448-47D7-9627-940C4FBED4EC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777129" y="6466946"/>
            <a:ext cx="7850324" cy="369332"/>
            <a:chOff x="721146" y="6448284"/>
            <a:chExt cx="7850324" cy="369332"/>
          </a:xfrm>
        </p:grpSpPr>
        <p:sp>
          <p:nvSpPr>
            <p:cNvPr id="12" name="文字方塊 11"/>
            <p:cNvSpPr txBox="1"/>
            <p:nvPr userDrawn="1"/>
          </p:nvSpPr>
          <p:spPr>
            <a:xfrm>
              <a:off x="962882" y="6448284"/>
              <a:ext cx="2586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日間部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註冊組</a:t>
              </a:r>
            </a:p>
          </p:txBody>
        </p:sp>
        <p:sp>
          <p:nvSpPr>
            <p:cNvPr id="13" name="文字方塊 12"/>
            <p:cNvSpPr txBox="1"/>
            <p:nvPr userDrawn="1"/>
          </p:nvSpPr>
          <p:spPr>
            <a:xfrm>
              <a:off x="3620530" y="6448284"/>
              <a:ext cx="4950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連絡電話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：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(04)23924505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轉</a:t>
              </a:r>
              <a:r>
                <a:rPr lang="zh-TW" altLang="en-US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分機</a:t>
              </a:r>
              <a:r>
                <a:rPr lang="en-US" altLang="zh-TW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2210</a:t>
              </a:r>
              <a:endParaRPr lang="zh-TW" altLang="en-US" b="1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4" name="圖片 1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721146" y="6486518"/>
              <a:ext cx="259500" cy="252548"/>
            </a:xfrm>
            <a:prstGeom prst="rect">
              <a:avLst/>
            </a:prstGeom>
          </p:spPr>
        </p:pic>
      </p:grp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7826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0351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註冊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938856"/>
            <a:ext cx="10058400" cy="54179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51D0-94E9-443C-AF56-B8638CDB0EE6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97280" y="122574"/>
            <a:ext cx="10058400" cy="809120"/>
          </a:xfrm>
        </p:spPr>
        <p:txBody>
          <a:bodyPr/>
          <a:lstStyle>
            <a:lvl1pPr marL="0"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grpSp>
        <p:nvGrpSpPr>
          <p:cNvPr id="20" name="群組 19"/>
          <p:cNvGrpSpPr/>
          <p:nvPr userDrawn="1"/>
        </p:nvGrpSpPr>
        <p:grpSpPr>
          <a:xfrm>
            <a:off x="777129" y="6466946"/>
            <a:ext cx="7850324" cy="369332"/>
            <a:chOff x="721146" y="6448284"/>
            <a:chExt cx="7850324" cy="369332"/>
          </a:xfrm>
        </p:grpSpPr>
        <p:sp>
          <p:nvSpPr>
            <p:cNvPr id="21" name="文字方塊 20"/>
            <p:cNvSpPr txBox="1"/>
            <p:nvPr userDrawn="1"/>
          </p:nvSpPr>
          <p:spPr>
            <a:xfrm>
              <a:off x="962882" y="6448284"/>
              <a:ext cx="2586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日間部註冊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</a:t>
              </a:r>
            </a:p>
          </p:txBody>
        </p:sp>
        <p:sp>
          <p:nvSpPr>
            <p:cNvPr id="22" name="文字方塊 21"/>
            <p:cNvSpPr txBox="1"/>
            <p:nvPr userDrawn="1"/>
          </p:nvSpPr>
          <p:spPr>
            <a:xfrm>
              <a:off x="3620530" y="6448284"/>
              <a:ext cx="4950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連絡電話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：</a:t>
              </a:r>
              <a:r>
                <a:rPr lang="en-US" altLang="zh-TW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(04)23924505</a:t>
              </a:r>
              <a:r>
                <a:rPr lang="zh-TW" altLang="en-US" b="1" baseline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轉</a:t>
              </a:r>
              <a:r>
                <a:rPr lang="zh-TW" altLang="en-US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分機</a:t>
              </a:r>
              <a:r>
                <a:rPr lang="en-US" altLang="zh-TW" b="1" baseline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2210</a:t>
              </a:r>
              <a:endParaRPr lang="zh-TW" altLang="en-US" b="1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3" name="圖片 2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45" b="91901" l="5420" r="95105">
                          <a14:foregroundMark x1="19056" y1="24472" x2="29371" y2="23063"/>
                          <a14:foregroundMark x1="31119" y1="23063" x2="34091" y2="14261"/>
                          <a14:foregroundMark x1="18357" y1="25000" x2="10315" y2="32923"/>
                          <a14:foregroundMark x1="9615" y1="34507" x2="7517" y2="45599"/>
                          <a14:foregroundMark x1="18706" y1="23768" x2="19930" y2="23063"/>
                          <a14:foregroundMark x1="14860" y1="38028" x2="21853" y2="41021"/>
                          <a14:foregroundMark x1="50175" y1="13028" x2="50175" y2="20423"/>
                          <a14:foregroundMark x1="84965" y1="38204" x2="78497" y2="40493"/>
                          <a14:foregroundMark x1="66958" y1="74296" x2="71154" y2="79225"/>
                          <a14:foregroundMark x1="33042" y1="73944" x2="28846" y2="79930"/>
                          <a14:foregroundMark x1="38811" y1="58803" x2="38811" y2="54049"/>
                          <a14:foregroundMark x1="45804" y1="54225" x2="45979" y2="58803"/>
                          <a14:foregroundMark x1="52273" y1="53873" x2="52273" y2="58451"/>
                          <a14:foregroundMark x1="58566" y1="54049" x2="63112" y2="54049"/>
                          <a14:foregroundMark x1="47028" y1="41549" x2="46329" y2="46479"/>
                          <a14:foregroundMark x1="46154" y1="47359" x2="44755" y2="50000"/>
                          <a14:foregroundMark x1="49476" y1="44190" x2="48601" y2="50176"/>
                          <a14:foregroundMark x1="53322" y1="43838" x2="59266" y2="42958"/>
                          <a14:foregroundMark x1="54720" y1="41901" x2="53147" y2="40317"/>
                          <a14:foregroundMark x1="59441" y1="39789" x2="58217" y2="41549"/>
                          <a14:foregroundMark x1="61538" y1="46831" x2="58392" y2="44718"/>
                          <a14:foregroundMark x1="54545" y1="45599" x2="51399" y2="47535"/>
                          <a14:foregroundMark x1="51049" y1="47711" x2="51923" y2="47535"/>
                          <a14:foregroundMark x1="39860" y1="40669" x2="40210" y2="43838"/>
                          <a14:foregroundMark x1="42133" y1="50352" x2="43531" y2="50000"/>
                          <a14:foregroundMark x1="39685" y1="49296" x2="42832" y2="48944"/>
                          <a14:foregroundMark x1="39510" y1="48239" x2="42832" y2="47535"/>
                          <a14:foregroundMark x1="53322" y1="48063" x2="53846" y2="51056"/>
                          <a14:foregroundMark x1="38811" y1="51056" x2="40385" y2="50880"/>
                          <a14:foregroundMark x1="51224" y1="51408" x2="52448" y2="51408"/>
                          <a14:backgroundMark x1="40909" y1="42958" x2="41783" y2="42606"/>
                          <a14:backgroundMark x1="42308" y1="45423" x2="42832" y2="45775"/>
                          <a14:backgroundMark x1="40210" y1="45599" x2="40559" y2="46127"/>
                          <a14:backgroundMark x1="39510" y1="47359" x2="40559" y2="47359"/>
                          <a14:backgroundMark x1="44056" y1="47007" x2="42308" y2="47007"/>
                          <a14:backgroundMark x1="43706" y1="49472" x2="42308" y2="49648"/>
                          <a14:backgroundMark x1="54545" y1="48592" x2="55070" y2="50352"/>
                          <a14:backgroundMark x1="56643" y1="48592" x2="56643" y2="50000"/>
                          <a14:backgroundMark x1="58392" y1="48239" x2="58392" y2="49824"/>
                          <a14:backgroundMark x1="53147" y1="39965" x2="53671" y2="40317"/>
                          <a14:backgroundMark x1="59091" y1="44366" x2="58566" y2="44366"/>
                          <a14:backgroundMark x1="41958" y1="47359" x2="42308" y2="471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8" t="3950" r="5062" b="7931"/>
            <a:stretch/>
          </p:blipFill>
          <p:spPr>
            <a:xfrm>
              <a:off x="721146" y="6486518"/>
              <a:ext cx="259500" cy="252548"/>
            </a:xfrm>
            <a:prstGeom prst="rect">
              <a:avLst/>
            </a:prstGeom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7826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6022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4B09-C060-4062-8083-220C42E47A73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351420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5FA9-F661-49EE-B5DA-171B8EE0E84A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38785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B46A2-0D98-4FA5-92F8-AFD577BDE077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39461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大項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123568" y="6454571"/>
            <a:ext cx="12381471" cy="403429"/>
          </a:xfrm>
          <a:prstGeom prst="rect">
            <a:avLst/>
          </a:prstGeom>
          <a:gradFill flip="none" rotWithShape="1">
            <a:gsLst>
              <a:gs pos="100000">
                <a:srgbClr val="FDE8C3"/>
              </a:gs>
              <a:gs pos="69000">
                <a:srgbClr val="F381AC"/>
              </a:gs>
              <a:gs pos="0">
                <a:srgbClr val="F381AC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4481378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BB78AE5-1982-4D5F-B4E5-306C3227E91A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2511" y="6501713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52755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9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-8000"/>
                    </a14:imgEffect>
                    <a14:imgEffect>
                      <a14:colorTemperature colorTemp="9526"/>
                    </a14:imgEffect>
                    <a14:imgEffect>
                      <a14:brightnessContrast bright="7000" contrast="16000"/>
                    </a14:imgEffect>
                  </a14:imgLayer>
                </a14:imgProps>
              </a:ext>
            </a:extLst>
          </a:blip>
          <a:srcRect/>
          <a:stretch>
            <a:fillRect t="-1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 userDrawn="1"/>
        </p:nvGrpSpPr>
        <p:grpSpPr>
          <a:xfrm>
            <a:off x="-50799" y="-25400"/>
            <a:ext cx="12293599" cy="6921500"/>
            <a:chOff x="-50799" y="-25400"/>
            <a:chExt cx="12293599" cy="6921500"/>
          </a:xfrm>
        </p:grpSpPr>
        <p:pic>
          <p:nvPicPr>
            <p:cNvPr id="21" name="圖片 20"/>
            <p:cNvPicPr>
              <a:picLocks noChangeAspect="1"/>
            </p:cNvPicPr>
            <p:nvPr userDrawn="1"/>
          </p:nvPicPr>
          <p:blipFill rotWithShape="1">
            <a:blip r:embed="rId16"/>
            <a:srcRect t="16497" r="23601" b="23242"/>
            <a:stretch/>
          </p:blipFill>
          <p:spPr>
            <a:xfrm>
              <a:off x="4361997" y="-25400"/>
              <a:ext cx="7880803" cy="6921500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 userDrawn="1"/>
          </p:nvPicPr>
          <p:blipFill rotWithShape="1">
            <a:blip r:embed="rId17"/>
            <a:srcRect l="40282" t="1" b="41424"/>
            <a:stretch/>
          </p:blipFill>
          <p:spPr>
            <a:xfrm>
              <a:off x="-50799" y="2481870"/>
              <a:ext cx="6491398" cy="4388829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 userDrawn="1"/>
          </p:nvPicPr>
          <p:blipFill rotWithShape="1">
            <a:blip r:embed="rId18"/>
            <a:srcRect t="38121" r="30873"/>
            <a:stretch/>
          </p:blipFill>
          <p:spPr>
            <a:xfrm>
              <a:off x="10106019" y="-25400"/>
              <a:ext cx="2111381" cy="1342998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86100"/>
            <a:ext cx="10058400" cy="8652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49076"/>
            <a:ext cx="10058400" cy="530775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FFFFFF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fld id="{8C983645-443C-41AE-A065-08D13DD6B7F2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-123568" y="6454571"/>
            <a:ext cx="12381471" cy="403429"/>
          </a:xfrm>
          <a:prstGeom prst="rect">
            <a:avLst/>
          </a:prstGeom>
          <a:gradFill flip="none" rotWithShape="1">
            <a:gsLst>
              <a:gs pos="100000">
                <a:srgbClr val="FDE8C3"/>
              </a:gs>
              <a:gs pos="69000">
                <a:srgbClr val="F381AC"/>
              </a:gs>
              <a:gs pos="0">
                <a:srgbClr val="F381AC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917673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8078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133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3" r:id="rId2"/>
    <p:sldLayoutId id="2147483921" r:id="rId3"/>
    <p:sldLayoutId id="2147483931" r:id="rId4"/>
    <p:sldLayoutId id="2147483922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p:transition spd="slow">
    <p:fade/>
  </p:transition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2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32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1pPr>
      <a:lvl2pPr marL="38404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8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2pPr>
      <a:lvl3pPr marL="56692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4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3pPr>
      <a:lvl4pPr marL="74980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4pPr>
      <a:lvl5pPr marL="93268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alphaModFix amt="9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-8000"/>
                    </a14:imgEffect>
                    <a14:imgEffect>
                      <a14:colorTemperature colorTemp="9526"/>
                    </a14:imgEffect>
                    <a14:imgEffect>
                      <a14:brightnessContrast bright="7000" contrast="16000"/>
                    </a14:imgEffect>
                  </a14:imgLayer>
                </a14:imgProps>
              </a:ext>
            </a:extLst>
          </a:blip>
          <a:srcRect/>
          <a:stretch>
            <a:fillRect t="-1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 userDrawn="1"/>
        </p:nvGrpSpPr>
        <p:grpSpPr>
          <a:xfrm>
            <a:off x="-50799" y="-25400"/>
            <a:ext cx="12293599" cy="6921500"/>
            <a:chOff x="-50799" y="-25400"/>
            <a:chExt cx="12293599" cy="6921500"/>
          </a:xfrm>
        </p:grpSpPr>
        <p:pic>
          <p:nvPicPr>
            <p:cNvPr id="21" name="圖片 20"/>
            <p:cNvPicPr>
              <a:picLocks noChangeAspect="1"/>
            </p:cNvPicPr>
            <p:nvPr userDrawn="1"/>
          </p:nvPicPr>
          <p:blipFill rotWithShape="1">
            <a:blip r:embed="rId16"/>
            <a:srcRect t="16497" r="23601" b="23242"/>
            <a:stretch/>
          </p:blipFill>
          <p:spPr>
            <a:xfrm>
              <a:off x="4361997" y="-25400"/>
              <a:ext cx="7880803" cy="6921500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 userDrawn="1"/>
          </p:nvPicPr>
          <p:blipFill rotWithShape="1">
            <a:blip r:embed="rId17"/>
            <a:srcRect l="40282" t="1" b="41424"/>
            <a:stretch/>
          </p:blipFill>
          <p:spPr>
            <a:xfrm>
              <a:off x="-50799" y="2481870"/>
              <a:ext cx="6491398" cy="4388829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 userDrawn="1"/>
          </p:nvPicPr>
          <p:blipFill rotWithShape="1">
            <a:blip r:embed="rId18"/>
            <a:srcRect t="38121" r="30873"/>
            <a:stretch/>
          </p:blipFill>
          <p:spPr>
            <a:xfrm>
              <a:off x="10106019" y="-25400"/>
              <a:ext cx="2111381" cy="1342998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86099"/>
            <a:ext cx="10058400" cy="8932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49076"/>
            <a:ext cx="10058400" cy="530775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rgbClr val="FFFFFF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fld id="{97712301-5442-4CBF-9E1D-CA3F412D9D70}" type="datetime1">
              <a:rPr lang="en-US" altLang="zh-TW" smtClean="0"/>
              <a:t>5/29/2023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88078" y="6474213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0"/>
                <a:ea typeface="微軟正黑體" panose="020B0604030504040204" pitchFamily="34" charset="-120"/>
              </a:defRPr>
            </a:lvl1pPr>
          </a:lstStyle>
          <a:p>
            <a:fld id="{004B8478-3048-4495-A2FA-172C3A0AACAE}" type="slidenum">
              <a:rPr lang="en-US" smtClean="0"/>
              <a:pPr/>
              <a:t>‹#›</a:t>
            </a:fld>
            <a:r>
              <a:rPr lang="en-US" dirty="0"/>
              <a:t> / </a:t>
            </a:r>
            <a:r>
              <a:rPr lang="en-US" altLang="zh-TW" dirty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27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</p:sldLayoutIdLst>
  <p:transition spd="slow">
    <p:fade/>
  </p:transition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2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32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1pPr>
      <a:lvl2pPr marL="38404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8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2pPr>
      <a:lvl3pPr marL="56692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4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3pPr>
      <a:lvl4pPr marL="74980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4pPr>
      <a:lvl5pPr marL="932688" indent="-182880" algn="l" defTabSz="914400" rtl="0" eaLnBrk="1" latinLnBrk="0" hangingPunct="1">
        <a:lnSpc>
          <a:spcPct val="12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0"/>
          <a:ea typeface="微軟正黑體" panose="020B0604030504040204" pitchFamily="34" charset="-120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9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4.m4a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5.m4a"/><Relationship Id="rId7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學生篇操作說明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製作日期：</a:t>
            </a:r>
            <a:r>
              <a:rPr lang="en-US" altLang="zh-TW" dirty="0" smtClean="0"/>
              <a:t>2023/05/29</a:t>
            </a:r>
            <a:endParaRPr lang="en-US" altLang="zh-TW" dirty="0"/>
          </a:p>
          <a:p>
            <a:r>
              <a:rPr lang="zh-TW" altLang="en-US" dirty="0"/>
              <a:t>版本：第一版</a:t>
            </a:r>
          </a:p>
        </p:txBody>
      </p:sp>
    </p:spTree>
    <p:extLst>
      <p:ext uri="{BB962C8B-B14F-4D97-AF65-F5344CB8AC3E}">
        <p14:creationId xmlns:p14="http://schemas.microsoft.com/office/powerpoint/2010/main" val="743229421"/>
      </p:ext>
    </p:extLst>
  </p:cSld>
  <p:clrMapOvr>
    <a:masterClrMapping/>
  </p:clrMapOvr>
  <p:transition spd="slow" advTm="9289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97280" y="76287"/>
            <a:ext cx="10058400" cy="860212"/>
          </a:xfrm>
        </p:spPr>
        <p:txBody>
          <a:bodyPr/>
          <a:lstStyle/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/>
              <a:t>請由勤益首頁點選</a:t>
            </a:r>
            <a:r>
              <a:rPr lang="en-US" altLang="zh-TW" dirty="0"/>
              <a:t>【</a:t>
            </a:r>
            <a:r>
              <a:rPr lang="zh-TW" altLang="en-US" dirty="0"/>
              <a:t>校務行政</a:t>
            </a:r>
            <a:r>
              <a:rPr lang="en-US" altLang="zh-TW" dirty="0"/>
              <a:t>】/【</a:t>
            </a:r>
            <a:r>
              <a:rPr lang="zh-TW" altLang="en-US" dirty="0"/>
              <a:t>學生服務</a:t>
            </a:r>
            <a:r>
              <a:rPr lang="en-US" altLang="zh-TW" dirty="0"/>
              <a:t>】/【</a:t>
            </a:r>
            <a:r>
              <a:rPr lang="zh-TW" altLang="en-US" dirty="0"/>
              <a:t>校務行政網路系統－學生篇</a:t>
            </a:r>
            <a:r>
              <a:rPr lang="en-US" altLang="zh-TW" dirty="0"/>
              <a:t>】</a:t>
            </a:r>
            <a:r>
              <a:rPr lang="zh-TW" altLang="en-US" dirty="0"/>
              <a:t>。</a:t>
            </a:r>
            <a:endParaRPr lang="en-US" altLang="zh-TW" dirty="0"/>
          </a:p>
          <a:p>
            <a:pPr marL="514350" indent="-514350">
              <a:buFont typeface="+mj-lt"/>
              <a:buAutoNum type="arabicPeriod"/>
            </a:pP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/>
          <a:srcRect t="11492" b="15774"/>
          <a:stretch/>
        </p:blipFill>
        <p:spPr>
          <a:xfrm>
            <a:off x="1183004" y="2124262"/>
            <a:ext cx="9972676" cy="412602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群組 6"/>
          <p:cNvGrpSpPr/>
          <p:nvPr/>
        </p:nvGrpSpPr>
        <p:grpSpPr>
          <a:xfrm>
            <a:off x="5502484" y="2087796"/>
            <a:ext cx="2645568" cy="3924301"/>
            <a:chOff x="5453062" y="2087571"/>
            <a:chExt cx="2645568" cy="3924301"/>
          </a:xfrm>
        </p:grpSpPr>
        <p:sp>
          <p:nvSpPr>
            <p:cNvPr id="8" name="圓角矩形 7"/>
            <p:cNvSpPr/>
            <p:nvPr/>
          </p:nvSpPr>
          <p:spPr>
            <a:xfrm>
              <a:off x="6276974" y="2087571"/>
              <a:ext cx="838200" cy="264555"/>
            </a:xfrm>
            <a:prstGeom prst="roundRect">
              <a:avLst/>
            </a:prstGeom>
            <a:noFill/>
            <a:ln w="57150">
              <a:solidFill>
                <a:srgbClr val="FFFF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向上箭號圖說文字 8"/>
            <p:cNvSpPr/>
            <p:nvPr/>
          </p:nvSpPr>
          <p:spPr>
            <a:xfrm>
              <a:off x="5453062" y="2362199"/>
              <a:ext cx="2486025" cy="1733451"/>
            </a:xfrm>
            <a:prstGeom prst="upArrowCallout">
              <a:avLst>
                <a:gd name="adj1" fmla="val 17307"/>
                <a:gd name="adj2" fmla="val 25000"/>
                <a:gd name="adj3" fmla="val 27747"/>
                <a:gd name="adj4" fmla="val 51240"/>
              </a:avLst>
            </a:prstGeom>
            <a:solidFill>
              <a:srgbClr val="FFFF00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5514975" y="3420358"/>
              <a:ext cx="242411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sz="28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點選連結！</a:t>
              </a:r>
            </a:p>
          </p:txBody>
        </p:sp>
        <p:sp>
          <p:nvSpPr>
            <p:cNvPr id="11" name="圓角矩形 10"/>
            <p:cNvSpPr/>
            <p:nvPr/>
          </p:nvSpPr>
          <p:spPr>
            <a:xfrm>
              <a:off x="6131718" y="5745171"/>
              <a:ext cx="1966912" cy="266701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2" name="直線單箭頭接點 11"/>
            <p:cNvCxnSpPr>
              <a:stCxn id="9" idx="2"/>
              <a:endCxn id="11" idx="0"/>
            </p:cNvCxnSpPr>
            <p:nvPr/>
          </p:nvCxnSpPr>
          <p:spPr>
            <a:xfrm>
              <a:off x="6696075" y="4095650"/>
              <a:ext cx="419099" cy="1649521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音訊 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29BE3FD-55C9-4A74-974E-84B8C40B13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2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447140"/>
      </p:ext>
    </p:extLst>
  </p:cSld>
  <p:clrMapOvr>
    <a:masterClrMapping/>
  </p:clrMapOvr>
  <p:transition spd="slow" advTm="2213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zh-TW" altLang="en-US" dirty="0"/>
              <a:t>點擊右上方登入</a:t>
            </a:r>
            <a:r>
              <a:rPr lang="en-US" altLang="zh-TW" dirty="0"/>
              <a:t>Login</a:t>
            </a:r>
            <a:r>
              <a:rPr lang="zh-TW" altLang="en-US" dirty="0"/>
              <a:t>按鈕。</a:t>
            </a:r>
            <a:endParaRPr lang="en-US" altLang="zh-TW" dirty="0"/>
          </a:p>
          <a:p>
            <a:pPr marL="514350" indent="-514350">
              <a:buFont typeface="+mj-lt"/>
              <a:buAutoNum type="arabicPeriod" startAt="2"/>
            </a:pP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/>
          <a:srcRect t="10157"/>
          <a:stretch/>
        </p:blipFill>
        <p:spPr>
          <a:xfrm>
            <a:off x="1122953" y="1589553"/>
            <a:ext cx="10007054" cy="469640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6" name="圓角矩形 5"/>
          <p:cNvSpPr/>
          <p:nvPr/>
        </p:nvSpPr>
        <p:spPr>
          <a:xfrm>
            <a:off x="9886950" y="1513354"/>
            <a:ext cx="1114425" cy="58102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音訊 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4.4096" end="1337.95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1097280" y="76287"/>
            <a:ext cx="10058400" cy="860212"/>
          </a:xfrm>
        </p:spPr>
        <p:txBody>
          <a:bodyPr/>
          <a:lstStyle/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9CA4056-DDC9-4BA4-8F80-F684D24D5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3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232477"/>
      </p:ext>
    </p:extLst>
  </p:cSld>
  <p:clrMapOvr>
    <a:masterClrMapping/>
  </p:clrMapOvr>
  <p:transition spd="slow" advTm="695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zh-TW" altLang="en-US" dirty="0"/>
              <a:t>首次登入及修改密碼。</a:t>
            </a:r>
            <a:endParaRPr lang="en-US" altLang="zh-TW" dirty="0"/>
          </a:p>
          <a:p>
            <a:pPr marL="514350" indent="-514350">
              <a:buFont typeface="+mj-lt"/>
              <a:buAutoNum type="arabicPeriod" startAt="3"/>
            </a:pPr>
            <a:endParaRPr lang="en-US" altLang="zh-TW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/>
          <a:srcRect t="9976"/>
          <a:stretch/>
        </p:blipFill>
        <p:spPr>
          <a:xfrm>
            <a:off x="1310640" y="1611032"/>
            <a:ext cx="9570720" cy="466696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17" name="群組 16"/>
          <p:cNvGrpSpPr/>
          <p:nvPr/>
        </p:nvGrpSpPr>
        <p:grpSpPr>
          <a:xfrm>
            <a:off x="5038725" y="2512275"/>
            <a:ext cx="5534025" cy="2562224"/>
            <a:chOff x="5038725" y="2828926"/>
            <a:chExt cx="5534025" cy="2562224"/>
          </a:xfrm>
        </p:grpSpPr>
        <p:sp>
          <p:nvSpPr>
            <p:cNvPr id="4" name="圓角矩形圖說文字 3"/>
            <p:cNvSpPr/>
            <p:nvPr/>
          </p:nvSpPr>
          <p:spPr>
            <a:xfrm>
              <a:off x="5038725" y="2828926"/>
              <a:ext cx="5534025" cy="2562224"/>
            </a:xfrm>
            <a:prstGeom prst="wedgeRoundRectCallout">
              <a:avLst>
                <a:gd name="adj1" fmla="val -84861"/>
                <a:gd name="adj2" fmla="val -44567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5219699" y="3001111"/>
              <a:ext cx="5172075" cy="2217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登入資訊：</a:t>
              </a:r>
              <a:endParaRPr lang="en-US" altLang="zh-TW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帳號為</a:t>
              </a:r>
              <a:r>
                <a:rPr lang="zh-TW" altLang="en-US" sz="3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個人學號</a:t>
              </a: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；</a:t>
              </a:r>
              <a:r>
                <a:rPr lang="en-US" altLang="zh-TW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密碼預設為</a:t>
              </a:r>
              <a:r>
                <a:rPr lang="zh-TW" altLang="en-US" sz="3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身分證後６碼</a:t>
              </a: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1304441" y="1611032"/>
            <a:ext cx="9583118" cy="4678424"/>
            <a:chOff x="-3048000" y="-546100"/>
            <a:chExt cx="18288000" cy="8928100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 rotWithShape="1">
            <a:blip r:embed="rId6"/>
            <a:srcRect t="9872"/>
            <a:stretch/>
          </p:blipFill>
          <p:spPr>
            <a:xfrm>
              <a:off x="-3048000" y="-546100"/>
              <a:ext cx="18288000" cy="89281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9" name="矩形 8"/>
            <p:cNvSpPr/>
            <p:nvPr/>
          </p:nvSpPr>
          <p:spPr>
            <a:xfrm>
              <a:off x="10591800" y="-356864"/>
              <a:ext cx="2717800" cy="5842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917700" y="7416800"/>
              <a:ext cx="2895600" cy="330200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5219699" y="2848005"/>
            <a:ext cx="5172075" cy="1807395"/>
            <a:chOff x="5219699" y="3164656"/>
            <a:chExt cx="5172075" cy="1807395"/>
          </a:xfrm>
        </p:grpSpPr>
        <p:sp>
          <p:nvSpPr>
            <p:cNvPr id="12" name="圓角矩形圖說文字 11"/>
            <p:cNvSpPr/>
            <p:nvPr/>
          </p:nvSpPr>
          <p:spPr>
            <a:xfrm>
              <a:off x="5219699" y="3193231"/>
              <a:ext cx="5172075" cy="1778820"/>
            </a:xfrm>
            <a:prstGeom prst="wedgeRoundRectCallout">
              <a:avLst>
                <a:gd name="adj1" fmla="val -73741"/>
                <a:gd name="adj2" fmla="val -65287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324475" y="3164656"/>
              <a:ext cx="5067299" cy="177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TW" sz="28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※</a:t>
              </a:r>
              <a:r>
                <a:rPr lang="zh-TW" altLang="en-US" sz="28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注意</a:t>
              </a:r>
              <a:r>
                <a:rPr lang="en-US" altLang="zh-TW" sz="28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※</a:t>
              </a:r>
            </a:p>
            <a:p>
              <a:pPr>
                <a:lnSpc>
                  <a:spcPct val="150000"/>
                </a:lnSpc>
              </a:pP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首次登入須設定密碼，更新後將與</a:t>
              </a:r>
              <a:r>
                <a:rPr lang="zh-TW" altLang="en-US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單簽平台系統</a:t>
              </a: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所使用的密碼不同。</a:t>
              </a:r>
            </a:p>
          </p:txBody>
        </p:sp>
      </p:grpSp>
      <p:pic>
        <p:nvPicPr>
          <p:cNvPr id="23" name="音訊 2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8" name="標題 1"/>
          <p:cNvSpPr txBox="1">
            <a:spLocks/>
          </p:cNvSpPr>
          <p:nvPr/>
        </p:nvSpPr>
        <p:spPr>
          <a:xfrm>
            <a:off x="1097280" y="76287"/>
            <a:ext cx="10058400" cy="8602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4C4C722-99AA-4A6B-8C8B-9C1E36A80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4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2267123"/>
      </p:ext>
    </p:extLst>
  </p:cSld>
  <p:clrMapOvr>
    <a:masterClrMapping/>
  </p:clrMapOvr>
  <p:transition spd="slow" advTm="2054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zh-TW" altLang="en-US" dirty="0"/>
              <a:t>帳號開通啟用，請設定安全提問及帳號信箱認證。</a:t>
            </a: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grpSp>
        <p:nvGrpSpPr>
          <p:cNvPr id="12" name="群組 11"/>
          <p:cNvGrpSpPr/>
          <p:nvPr/>
        </p:nvGrpSpPr>
        <p:grpSpPr>
          <a:xfrm>
            <a:off x="1097280" y="1625430"/>
            <a:ext cx="10058399" cy="4731402"/>
            <a:chOff x="-3048000" y="-520700"/>
            <a:chExt cx="14719051" cy="8148628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5"/>
            <a:srcRect t="10128" r="19516" b="7612"/>
            <a:stretch/>
          </p:blipFill>
          <p:spPr>
            <a:xfrm>
              <a:off x="-3048000" y="-520700"/>
              <a:ext cx="14719051" cy="81486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2843773" y="6160647"/>
              <a:ext cx="1893327" cy="278253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6616929" y="4675412"/>
            <a:ext cx="5195456" cy="989114"/>
            <a:chOff x="6616929" y="4879980"/>
            <a:chExt cx="5195456" cy="989114"/>
          </a:xfrm>
        </p:grpSpPr>
        <p:sp>
          <p:nvSpPr>
            <p:cNvPr id="4" name="圓角矩形圖說文字 3"/>
            <p:cNvSpPr/>
            <p:nvPr/>
          </p:nvSpPr>
          <p:spPr>
            <a:xfrm>
              <a:off x="6616929" y="4879980"/>
              <a:ext cx="5054139" cy="989114"/>
            </a:xfrm>
            <a:prstGeom prst="wedgeRoundRectCallout">
              <a:avLst>
                <a:gd name="adj1" fmla="val -39642"/>
                <a:gd name="adj2" fmla="val 74723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6677196" y="4968752"/>
              <a:ext cx="51351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SzPct val="150000"/>
                <a:buFont typeface="Wingdings" panose="05000000000000000000" pitchFamily="2" charset="2"/>
                <a:buAutoNum type="circleNumWdWhitePlain"/>
              </a:pP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請依欄位設置提問回復相關內容後點擊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更新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1514334" y="2272846"/>
            <a:ext cx="9224290" cy="742456"/>
            <a:chOff x="692794" y="1865827"/>
            <a:chExt cx="6846850" cy="1316033"/>
          </a:xfrm>
        </p:grpSpPr>
        <p:sp>
          <p:nvSpPr>
            <p:cNvPr id="13" name="圓角矩形圖說文字 12"/>
            <p:cNvSpPr/>
            <p:nvPr/>
          </p:nvSpPr>
          <p:spPr>
            <a:xfrm>
              <a:off x="692794" y="1865827"/>
              <a:ext cx="6846850" cy="1316033"/>
            </a:xfrm>
            <a:prstGeom prst="wedgeRoundRectCallout">
              <a:avLst>
                <a:gd name="adj1" fmla="val -38920"/>
                <a:gd name="adj2" fmla="val -73357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782088" y="1932568"/>
              <a:ext cx="6666116" cy="1025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SzPct val="150000"/>
                <a:buFont typeface="Wingdings" panose="05000000000000000000" pitchFamily="2" charset="2"/>
                <a:buAutoNum type="circleNumWdWhitePlain" startAt="2"/>
              </a:pP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上方將跳出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已寄出認證信件，請至所輸入電子郵件確認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grpSp>
        <p:nvGrpSpPr>
          <p:cNvPr id="17" name="群組 16"/>
          <p:cNvGrpSpPr/>
          <p:nvPr/>
        </p:nvGrpSpPr>
        <p:grpSpPr>
          <a:xfrm>
            <a:off x="1470802" y="1475117"/>
            <a:ext cx="10218190" cy="5032028"/>
            <a:chOff x="1313410" y="2513156"/>
            <a:chExt cx="10357657" cy="3355937"/>
          </a:xfrm>
        </p:grpSpPr>
        <p:sp>
          <p:nvSpPr>
            <p:cNvPr id="15" name="圓角矩形 14"/>
            <p:cNvSpPr/>
            <p:nvPr/>
          </p:nvSpPr>
          <p:spPr>
            <a:xfrm>
              <a:off x="1313410" y="2513156"/>
              <a:ext cx="10357657" cy="3355937"/>
            </a:xfrm>
            <a:prstGeom prst="roundRect">
              <a:avLst>
                <a:gd name="adj" fmla="val 1884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582154" y="2575536"/>
              <a:ext cx="9789655" cy="325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TW" sz="36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※</a:t>
              </a:r>
              <a:r>
                <a:rPr lang="zh-TW" altLang="en-US" sz="36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請耐心等候</a:t>
              </a:r>
              <a:r>
                <a:rPr lang="en-US" altLang="zh-TW" sz="36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5~10</a:t>
              </a:r>
              <a:r>
                <a:rPr lang="zh-TW" altLang="en-US" sz="36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分鐘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，至所輸入電子郵件確認，也請注意</a:t>
              </a:r>
              <a:r>
                <a:rPr lang="zh-TW" altLang="en-US" sz="36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垃圾郵件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收件。</a:t>
              </a:r>
              <a:endPara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endPara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TW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※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若無法收到認證信，請聯絡</a:t>
              </a:r>
              <a:r>
                <a:rPr lang="zh-TW" altLang="en-US" sz="3600" b="1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電算中心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endParaRPr lang="en-US" altLang="zh-TW" sz="3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洽公時間 </a:t>
              </a:r>
              <a:r>
                <a:rPr lang="en-US" altLang="zh-TW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08:30-16:30</a:t>
              </a:r>
              <a:br>
                <a:rPr lang="en-US" altLang="zh-TW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en-US" altLang="zh-TW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04-23924505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轉分機</a:t>
              </a:r>
              <a:r>
                <a:rPr lang="en-US" altLang="zh-TW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2403</a:t>
              </a:r>
              <a:r>
                <a:rPr lang="zh-TW" altLang="en-US" sz="36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（黃先生）。</a:t>
              </a: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1141977" y="1917621"/>
            <a:ext cx="6814820" cy="2899532"/>
            <a:chOff x="1141977" y="2143580"/>
            <a:chExt cx="6814820" cy="2899532"/>
          </a:xfrm>
        </p:grpSpPr>
        <p:sp>
          <p:nvSpPr>
            <p:cNvPr id="22" name="向上箭號圖說文字 21"/>
            <p:cNvSpPr/>
            <p:nvPr/>
          </p:nvSpPr>
          <p:spPr>
            <a:xfrm>
              <a:off x="1141977" y="2143580"/>
              <a:ext cx="6814820" cy="2899532"/>
            </a:xfrm>
            <a:prstGeom prst="upArrowCallout">
              <a:avLst/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1346125" y="3356407"/>
              <a:ext cx="6610672" cy="1479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32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信箱認證成功後，請重新登入，上方功能列即可開始使用！</a:t>
              </a:r>
              <a:endParaRPr lang="en-US" altLang="zh-TW" sz="3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25" name="音訊 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9618.045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21" name="標題 1"/>
          <p:cNvSpPr>
            <a:spLocks noGrp="1"/>
          </p:cNvSpPr>
          <p:nvPr>
            <p:ph type="title"/>
          </p:nvPr>
        </p:nvSpPr>
        <p:spPr>
          <a:xfrm>
            <a:off x="1097280" y="76287"/>
            <a:ext cx="10058400" cy="860212"/>
          </a:xfrm>
        </p:spPr>
        <p:txBody>
          <a:bodyPr/>
          <a:lstStyle/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D11AFD-29B5-413E-872F-4FB72056E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5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1405925"/>
      </p:ext>
    </p:extLst>
  </p:cSld>
  <p:clrMapOvr>
    <a:masterClrMapping/>
  </p:clrMapOvr>
  <p:transition spd="slow" advTm="518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zh-TW" altLang="en-US" dirty="0"/>
              <a:t>核對或修改各相關基本資料。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1150620" y="1623074"/>
            <a:ext cx="10005060" cy="4851139"/>
            <a:chOff x="1150620" y="1842182"/>
            <a:chExt cx="10005060" cy="4851139"/>
          </a:xfrm>
        </p:grpSpPr>
        <p:pic>
          <p:nvPicPr>
            <p:cNvPr id="13" name="圖片 12"/>
            <p:cNvPicPr>
              <a:picLocks noChangeAspect="1"/>
            </p:cNvPicPr>
            <p:nvPr/>
          </p:nvPicPr>
          <p:blipFill rotWithShape="1">
            <a:blip r:embed="rId5"/>
            <a:srcRect t="11341"/>
            <a:stretch/>
          </p:blipFill>
          <p:spPr>
            <a:xfrm>
              <a:off x="1150620" y="1842182"/>
              <a:ext cx="10005060" cy="48511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" name="矩形 13"/>
            <p:cNvSpPr/>
            <p:nvPr/>
          </p:nvSpPr>
          <p:spPr>
            <a:xfrm>
              <a:off x="9166860" y="1874520"/>
              <a:ext cx="1089660" cy="190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06240" y="5379720"/>
              <a:ext cx="1089660" cy="190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06240" y="5667164"/>
              <a:ext cx="1089660" cy="190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206240" y="5990979"/>
              <a:ext cx="1089660" cy="190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06240" y="6303364"/>
              <a:ext cx="1089660" cy="190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390900" y="3596640"/>
              <a:ext cx="2080260" cy="16024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819400" y="1555819"/>
            <a:ext cx="971550" cy="4286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1990724" y="2503980"/>
            <a:ext cx="7534275" cy="751667"/>
            <a:chOff x="1990724" y="2723088"/>
            <a:chExt cx="7534275" cy="751667"/>
          </a:xfrm>
        </p:grpSpPr>
        <p:sp>
          <p:nvSpPr>
            <p:cNvPr id="41" name="圓角矩形圖說文字 40"/>
            <p:cNvSpPr/>
            <p:nvPr/>
          </p:nvSpPr>
          <p:spPr>
            <a:xfrm>
              <a:off x="1990724" y="2723088"/>
              <a:ext cx="7534275" cy="751667"/>
            </a:xfrm>
            <a:prstGeom prst="wedgeRoundRectCallout">
              <a:avLst>
                <a:gd name="adj1" fmla="val -34568"/>
                <a:gd name="adj2" fmla="val -137337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文字方塊 41"/>
            <p:cNvSpPr txBox="1"/>
            <p:nvPr/>
          </p:nvSpPr>
          <p:spPr>
            <a:xfrm>
              <a:off x="2095498" y="2813467"/>
              <a:ext cx="73247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點擊上方</a:t>
              </a:r>
              <a:r>
                <a:rPr lang="en-US" altLang="zh-TW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修改資料</a:t>
              </a:r>
              <a:r>
                <a:rPr lang="en-US" altLang="zh-TW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r>
                <a:rPr lang="zh-TW" altLang="en-US" sz="32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，進行資料檢核。</a:t>
              </a: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1150620" y="1617860"/>
            <a:ext cx="10005060" cy="4851140"/>
            <a:chOff x="1150620" y="1842182"/>
            <a:chExt cx="10005060" cy="4851140"/>
          </a:xfrm>
        </p:grpSpPr>
        <p:pic>
          <p:nvPicPr>
            <p:cNvPr id="21" name="圖片 20"/>
            <p:cNvPicPr>
              <a:picLocks noChangeAspect="1"/>
            </p:cNvPicPr>
            <p:nvPr/>
          </p:nvPicPr>
          <p:blipFill rotWithShape="1">
            <a:blip r:embed="rId6"/>
            <a:srcRect t="11473"/>
            <a:stretch/>
          </p:blipFill>
          <p:spPr>
            <a:xfrm>
              <a:off x="1150620" y="1842182"/>
              <a:ext cx="10005060" cy="485114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2" name="矩形 21"/>
            <p:cNvSpPr/>
            <p:nvPr/>
          </p:nvSpPr>
          <p:spPr>
            <a:xfrm>
              <a:off x="4286250" y="2065020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286250" y="2369785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286250" y="2664691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86250" y="3014809"/>
              <a:ext cx="17018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286250" y="3324633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286250" y="3634328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286250" y="4040802"/>
              <a:ext cx="11303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286250" y="4365584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286250" y="4690366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86250" y="5274781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286250" y="5649562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063990" y="1882140"/>
              <a:ext cx="119253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4498743" y="3898791"/>
            <a:ext cx="3852777" cy="2115567"/>
            <a:chOff x="4498743" y="9260252"/>
            <a:chExt cx="3852777" cy="2115567"/>
          </a:xfrm>
        </p:grpSpPr>
        <p:sp>
          <p:nvSpPr>
            <p:cNvPr id="36" name="向下箭號圖說文字 35"/>
            <p:cNvSpPr/>
            <p:nvPr/>
          </p:nvSpPr>
          <p:spPr>
            <a:xfrm>
              <a:off x="4525325" y="9260252"/>
              <a:ext cx="3799612" cy="2115567"/>
            </a:xfrm>
            <a:prstGeom prst="downArrowCallout">
              <a:avLst>
                <a:gd name="adj1" fmla="val 13308"/>
                <a:gd name="adj2" fmla="val 19892"/>
                <a:gd name="adj3" fmla="val 16489"/>
                <a:gd name="adj4" fmla="val 70478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4498743" y="9418756"/>
              <a:ext cx="3852777" cy="1132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欄位檢查後請點擊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更新</a:t>
              </a:r>
              <a: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br>
                <a:rPr lang="en-US" altLang="zh-TW" sz="2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，系統將儲存變更資訊。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5998468" y="6032754"/>
            <a:ext cx="853325" cy="3123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" name="音訊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791.768" end="665.513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38" name="標題 1"/>
          <p:cNvSpPr>
            <a:spLocks noGrp="1"/>
          </p:cNvSpPr>
          <p:nvPr>
            <p:ph type="title"/>
          </p:nvPr>
        </p:nvSpPr>
        <p:spPr>
          <a:xfrm>
            <a:off x="1097280" y="76287"/>
            <a:ext cx="10058400" cy="860212"/>
          </a:xfrm>
        </p:spPr>
        <p:txBody>
          <a:bodyPr/>
          <a:lstStyle/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727AB37-27B8-461C-ADEE-CEA21092BE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6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326347"/>
      </p:ext>
    </p:extLst>
  </p:cSld>
  <p:clrMapOvr>
    <a:masterClrMapping/>
  </p:clrMapOvr>
  <p:transition spd="slow" advTm="2055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1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3" grpId="0" animBg="1"/>
      <p:bldP spid="43" grpId="1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zh-TW" altLang="en-US" dirty="0"/>
              <a:t>列印檢核新生註冊學籍卡，開學後繳</a:t>
            </a:r>
            <a:r>
              <a:rPr lang="zh-TW" altLang="en-US" dirty="0" smtClean="0"/>
              <a:t>至日間部</a:t>
            </a:r>
            <a:r>
              <a:rPr lang="zh-TW" altLang="en-US" dirty="0"/>
              <a:t>註冊組。</a:t>
            </a:r>
          </a:p>
        </p:txBody>
      </p:sp>
      <p:grpSp>
        <p:nvGrpSpPr>
          <p:cNvPr id="68" name="群組 67"/>
          <p:cNvGrpSpPr/>
          <p:nvPr/>
        </p:nvGrpSpPr>
        <p:grpSpPr>
          <a:xfrm>
            <a:off x="1123950" y="1619515"/>
            <a:ext cx="10005060" cy="4851140"/>
            <a:chOff x="1150620" y="1842182"/>
            <a:chExt cx="10005060" cy="4851140"/>
          </a:xfrm>
        </p:grpSpPr>
        <p:pic>
          <p:nvPicPr>
            <p:cNvPr id="71" name="圖片 70"/>
            <p:cNvPicPr>
              <a:picLocks noChangeAspect="1"/>
            </p:cNvPicPr>
            <p:nvPr/>
          </p:nvPicPr>
          <p:blipFill rotWithShape="1">
            <a:blip r:embed="rId3"/>
            <a:srcRect t="11473"/>
            <a:stretch/>
          </p:blipFill>
          <p:spPr>
            <a:xfrm>
              <a:off x="1150620" y="1842182"/>
              <a:ext cx="10005060" cy="485114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72" name="矩形 71"/>
            <p:cNvSpPr/>
            <p:nvPr/>
          </p:nvSpPr>
          <p:spPr>
            <a:xfrm>
              <a:off x="4286250" y="2065020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4286250" y="2369785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4286250" y="2664691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4286250" y="3014809"/>
              <a:ext cx="17018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286250" y="3324633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4286250" y="3634328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4286250" y="4040802"/>
              <a:ext cx="11303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4286250" y="4365584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4286250" y="4690366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4286250" y="5274781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4286250" y="5649562"/>
              <a:ext cx="64770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9063990" y="1882140"/>
              <a:ext cx="119253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4696690" y="4766710"/>
            <a:ext cx="3361110" cy="1305366"/>
            <a:chOff x="4696690" y="5025872"/>
            <a:chExt cx="3361110" cy="1305366"/>
          </a:xfrm>
        </p:grpSpPr>
        <p:sp>
          <p:nvSpPr>
            <p:cNvPr id="69" name="向下箭號圖說文字 68"/>
            <p:cNvSpPr/>
            <p:nvPr/>
          </p:nvSpPr>
          <p:spPr>
            <a:xfrm>
              <a:off x="4696690" y="5025872"/>
              <a:ext cx="3361110" cy="1305366"/>
            </a:xfrm>
            <a:prstGeom prst="downArrowCallout">
              <a:avLst>
                <a:gd name="adj1" fmla="val 26044"/>
                <a:gd name="adj2" fmla="val 29444"/>
                <a:gd name="adj3" fmla="val 19673"/>
                <a:gd name="adj4" fmla="val 70478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4816418" y="5149880"/>
              <a:ext cx="3194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點選</a:t>
              </a:r>
              <a:r>
                <a:rPr lang="en-US" altLang="zh-TW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學籍卡</a:t>
              </a:r>
              <a:r>
                <a:rPr lang="en-US" altLang="zh-TW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PDF】</a:t>
              </a:r>
              <a:r>
                <a:rPr lang="zh-TW" altLang="en-US" sz="24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961380" y="6115754"/>
            <a:ext cx="875147" cy="3078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1097280" y="1624366"/>
            <a:ext cx="10058400" cy="4841438"/>
            <a:chOff x="1097280" y="1878677"/>
            <a:chExt cx="10058400" cy="4841438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 rotWithShape="1">
            <a:blip r:embed="rId4"/>
            <a:srcRect l="7055" t="17803" r="8401"/>
            <a:stretch/>
          </p:blipFill>
          <p:spPr>
            <a:xfrm>
              <a:off x="1097280" y="1878677"/>
              <a:ext cx="10058400" cy="48414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8919556" y="2851265"/>
              <a:ext cx="1188720" cy="166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207134" y="2851265"/>
              <a:ext cx="1080655" cy="166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744094" y="2851265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449780" y="2851265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78921" y="2851265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037513" y="2851265"/>
              <a:ext cx="490451" cy="166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167147" y="3117963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669279" y="3117963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503025" y="3774958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7124006" y="3774958"/>
              <a:ext cx="1163783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632660" y="3774958"/>
              <a:ext cx="1246910" cy="191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920237" y="3774958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67147" y="4069115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161413" y="4069115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167147" y="4453165"/>
              <a:ext cx="3200402" cy="245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107380" y="4785585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107380" y="5122285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244539" y="5819939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790602" y="5824533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753193" y="5163813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67147" y="4822025"/>
              <a:ext cx="1600201" cy="188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167146" y="6125053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167146" y="6490953"/>
              <a:ext cx="1005843" cy="1918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7107379" y="6075672"/>
              <a:ext cx="2601886" cy="2992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107379" y="6440116"/>
              <a:ext cx="2601886" cy="2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8408322" y="3412344"/>
              <a:ext cx="2132216" cy="22818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1097281" y="1623072"/>
            <a:ext cx="10058400" cy="4851141"/>
            <a:chOff x="1097281" y="1878676"/>
            <a:chExt cx="10058400" cy="4851141"/>
          </a:xfrm>
        </p:grpSpPr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5"/>
            <a:srcRect l="7125" t="48303" r="8401"/>
            <a:stretch/>
          </p:blipFill>
          <p:spPr>
            <a:xfrm>
              <a:off x="1097281" y="1878676"/>
              <a:ext cx="10058400" cy="48511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3167146" y="1944034"/>
              <a:ext cx="719054" cy="365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7081286" y="1944034"/>
              <a:ext cx="719054" cy="365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7081286" y="2400113"/>
              <a:ext cx="2748514" cy="365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3158835" y="2400113"/>
              <a:ext cx="2073565" cy="365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1" name="文字方塊 10"/>
          <p:cNvSpPr txBox="1"/>
          <p:nvPr/>
        </p:nvSpPr>
        <p:spPr>
          <a:xfrm>
            <a:off x="2776677" y="5057445"/>
            <a:ext cx="8609217" cy="830997"/>
          </a:xfrm>
          <a:prstGeom prst="rect">
            <a:avLst/>
          </a:prstGeom>
          <a:solidFill>
            <a:srgbClr val="FDE8C3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請黏貼</a:t>
            </a:r>
            <a:r>
              <a:rPr lang="zh-TW" altLang="en-US" sz="32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身分證影本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，並確認資料無誤後</a:t>
            </a:r>
            <a:r>
              <a:rPr lang="zh-TW" altLang="en-US" sz="32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簽名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grpSp>
        <p:nvGrpSpPr>
          <p:cNvPr id="14" name="群組 13"/>
          <p:cNvGrpSpPr/>
          <p:nvPr/>
        </p:nvGrpSpPr>
        <p:grpSpPr>
          <a:xfrm>
            <a:off x="4683698" y="2603485"/>
            <a:ext cx="6956019" cy="2250224"/>
            <a:chOff x="4683698" y="2859089"/>
            <a:chExt cx="6956019" cy="2250224"/>
          </a:xfrm>
        </p:grpSpPr>
        <p:sp>
          <p:nvSpPr>
            <p:cNvPr id="12" name="圓角矩形圖說文字 11"/>
            <p:cNvSpPr/>
            <p:nvPr/>
          </p:nvSpPr>
          <p:spPr>
            <a:xfrm>
              <a:off x="4683698" y="2859089"/>
              <a:ext cx="6895932" cy="2250224"/>
            </a:xfrm>
            <a:prstGeom prst="wedgeRoundRectCallout">
              <a:avLst>
                <a:gd name="adj1" fmla="val -45676"/>
                <a:gd name="adj2" fmla="val -74960"/>
                <a:gd name="adj3" fmla="val 16667"/>
              </a:avLst>
            </a:prstGeom>
            <a:solidFill>
              <a:srgbClr val="FDE8C3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文字方塊 86"/>
            <p:cNvSpPr txBox="1"/>
            <p:nvPr/>
          </p:nvSpPr>
          <p:spPr>
            <a:xfrm>
              <a:off x="4785933" y="2970960"/>
              <a:ext cx="685378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28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</a:t>
              </a:r>
              <a:r>
                <a:rPr lang="zh-TW" altLang="en-US" sz="2800" b="1" u="sng" dirty="0">
                  <a:solidFill>
                    <a:srgbClr val="0070C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資料有誤無法修改</a:t>
              </a:r>
              <a:r>
                <a:rPr lang="zh-TW" altLang="en-US" sz="28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，請印出紙本後，以</a:t>
              </a:r>
              <a:r>
                <a:rPr lang="zh-TW" altLang="en-US" sz="2800" b="1" dirty="0">
                  <a:solidFill>
                    <a:srgbClr val="0070C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「紅筆」</a:t>
              </a:r>
              <a:r>
                <a:rPr lang="zh-TW" altLang="en-US" sz="28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書寫正確資訊</a:t>
              </a:r>
              <a:r>
                <a:rPr lang="zh-TW" altLang="en-US" sz="28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，統一由班代收齊後</a:t>
              </a:r>
              <a:r>
                <a:rPr lang="zh-TW" altLang="en-US" sz="28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繳</a:t>
              </a:r>
              <a:r>
                <a:rPr lang="zh-TW" altLang="en-US" sz="28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</a:t>
              </a:r>
              <a:r>
                <a:rPr lang="zh-TW" altLang="en-US" sz="2800" u="sng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日間部</a:t>
              </a:r>
              <a:r>
                <a:rPr lang="zh-TW" altLang="en-US" sz="2800" u="sng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註冊組</a:t>
              </a:r>
              <a:r>
                <a:rPr lang="zh-TW" altLang="en-US" sz="28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統一校正。</a:t>
              </a:r>
            </a:p>
          </p:txBody>
        </p:sp>
      </p:grpSp>
      <p:sp>
        <p:nvSpPr>
          <p:cNvPr id="67" name="標題 1"/>
          <p:cNvSpPr>
            <a:spLocks noGrp="1"/>
          </p:cNvSpPr>
          <p:nvPr>
            <p:ph type="title"/>
          </p:nvPr>
        </p:nvSpPr>
        <p:spPr>
          <a:xfrm>
            <a:off x="1097280" y="76287"/>
            <a:ext cx="10058400" cy="860212"/>
          </a:xfrm>
        </p:spPr>
        <p:txBody>
          <a:bodyPr/>
          <a:lstStyle/>
          <a:p>
            <a:pPr marL="914400" indent="-914400">
              <a:buClr>
                <a:schemeClr val="accent1"/>
              </a:buClr>
              <a:buFont typeface="+mj-ea"/>
              <a:buAutoNum type="ea1ChtPeriod"/>
            </a:pPr>
            <a:r>
              <a:rPr lang="zh-TW" altLang="en-US" dirty="0"/>
              <a:t>個人基本資料登錄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731A5BB-5B55-4477-8625-29DA2015C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4B8478-3048-4495-A2FA-172C3A0AACAE}" type="slidenum">
              <a:rPr lang="en-US" smtClean="0"/>
              <a:pPr/>
              <a:t>7</a:t>
            </a:fld>
            <a:r>
              <a:rPr lang="en-US"/>
              <a:t> / </a:t>
            </a:r>
            <a:r>
              <a:rPr lang="en-US" altLang="zh-TW"/>
              <a:t>8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29883"/>
      </p:ext>
    </p:extLst>
  </p:cSld>
  <p:clrMapOvr>
    <a:masterClrMapping/>
  </p:clrMapOvr>
  <p:transition spd="slow" advTm="4094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"/>
                            </p:stCondLst>
                            <p:childTnLst>
                              <p:par>
                                <p:cTn id="4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58108" y="2466989"/>
            <a:ext cx="7675785" cy="893231"/>
          </a:xfrm>
        </p:spPr>
        <p:txBody>
          <a:bodyPr>
            <a:normAutofit/>
          </a:bodyPr>
          <a:lstStyle/>
          <a:p>
            <a:r>
              <a:rPr lang="zh-TW" altLang="en-US" sz="6000" b="1" dirty="0">
                <a:solidFill>
                  <a:srgbClr val="F26098"/>
                </a:solidFill>
              </a:rPr>
              <a:t>歡迎加入</a:t>
            </a:r>
            <a:r>
              <a:rPr lang="zh-TW" altLang="en-US" sz="6000" b="1">
                <a:solidFill>
                  <a:srgbClr val="F26098"/>
                </a:solidFill>
              </a:rPr>
              <a:t>勤</a:t>
            </a:r>
            <a:r>
              <a:rPr lang="zh-TW" altLang="en-US" sz="6000" b="1" smtClean="0">
                <a:solidFill>
                  <a:srgbClr val="F26098"/>
                </a:solidFill>
              </a:rPr>
              <a:t>益日間部</a:t>
            </a:r>
            <a:r>
              <a:rPr lang="zh-TW" altLang="en-US" sz="6000" b="1" dirty="0">
                <a:solidFill>
                  <a:srgbClr val="F26098"/>
                </a:solidFill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971453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2.3|7.1|2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9"/>
</p:tagLst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1_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3328</TotalTime>
  <Words>351</Words>
  <Application>Microsoft Office PowerPoint</Application>
  <PresentationFormat>寬螢幕</PresentationFormat>
  <Paragraphs>39</Paragraphs>
  <Slides>8</Slides>
  <Notes>0</Notes>
  <HiddenSlides>0</HiddenSlides>
  <MMClips>5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6" baseType="lpstr">
      <vt:lpstr>Arial Unicode MS</vt:lpstr>
      <vt:lpstr>微軟正黑體</vt:lpstr>
      <vt:lpstr>新細明體</vt:lpstr>
      <vt:lpstr>Calibri</vt:lpstr>
      <vt:lpstr>Calibri Light</vt:lpstr>
      <vt:lpstr>Wingdings</vt:lpstr>
      <vt:lpstr>回顧</vt:lpstr>
      <vt:lpstr>1_回顧</vt:lpstr>
      <vt:lpstr>學生篇操作說明</vt:lpstr>
      <vt:lpstr>個人基本資料登錄</vt:lpstr>
      <vt:lpstr>個人基本資料登錄</vt:lpstr>
      <vt:lpstr>PowerPoint 簡報</vt:lpstr>
      <vt:lpstr>個人基本資料登錄</vt:lpstr>
      <vt:lpstr>個人基本資料登錄</vt:lpstr>
      <vt:lpstr>個人基本資料登錄</vt:lpstr>
      <vt:lpstr>歡迎加入勤益日間部！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學生篇操作說明</dc:title>
  <dc:creator>user</dc:creator>
  <cp:lastModifiedBy>user</cp:lastModifiedBy>
  <cp:revision>301</cp:revision>
  <dcterms:created xsi:type="dcterms:W3CDTF">2020-11-10T09:08:03Z</dcterms:created>
  <dcterms:modified xsi:type="dcterms:W3CDTF">2023-05-29T07:00:29Z</dcterms:modified>
</cp:coreProperties>
</file>